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62" r:id="rId4"/>
    <p:sldId id="269" r:id="rId5"/>
    <p:sldId id="273" r:id="rId6"/>
    <p:sldId id="270" r:id="rId7"/>
    <p:sldId id="271" r:id="rId8"/>
    <p:sldId id="272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153"/>
    <a:srgbClr val="658C9D"/>
    <a:srgbClr val="F8B2B0"/>
    <a:srgbClr val="FAD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48"/>
  </p:normalViewPr>
  <p:slideViewPr>
    <p:cSldViewPr>
      <p:cViewPr varScale="1">
        <p:scale>
          <a:sx n="164" d="100"/>
          <a:sy n="164" d="100"/>
        </p:scale>
        <p:origin x="5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6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6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5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6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5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7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90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5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49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8B54-4754-4F08-AF2B-4F4AA1279EF4}" type="datetimeFigureOut">
              <a:rPr lang="ko-KR" altLang="en-US" smtClean="0"/>
              <a:t>2019. 7. 19.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6DB5F-FAA9-4143-94A1-356915AE1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5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lemonhealthcare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4088" y="3427200"/>
            <a:ext cx="9158088" cy="3430800"/>
          </a:xfrm>
          <a:prstGeom prst="rect">
            <a:avLst/>
          </a:prstGeom>
          <a:solidFill>
            <a:srgbClr val="4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5776" y="1052736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+mj-lt"/>
              </a:rPr>
              <a:t>ABBA</a:t>
            </a:r>
            <a:endParaRPr lang="ko-KR" altLang="en-US" sz="72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4208" y="4725144"/>
            <a:ext cx="2007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팀장 김도림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조원 장희재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신준혁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김 신</a:t>
            </a:r>
          </a:p>
        </p:txBody>
      </p:sp>
    </p:spTree>
    <p:extLst>
      <p:ext uri="{BB962C8B-B14F-4D97-AF65-F5344CB8AC3E}">
        <p14:creationId xmlns:p14="http://schemas.microsoft.com/office/powerpoint/2010/main" val="19536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627784" y="1340768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여행 코스</a:t>
            </a:r>
          </a:p>
        </p:txBody>
      </p:sp>
      <p:sp>
        <p:nvSpPr>
          <p:cNvPr id="12" name="타원 11"/>
          <p:cNvSpPr/>
          <p:nvPr/>
        </p:nvSpPr>
        <p:spPr>
          <a:xfrm>
            <a:off x="4772397" y="1340768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후기 작성</a:t>
            </a:r>
          </a:p>
        </p:txBody>
      </p:sp>
      <p:sp>
        <p:nvSpPr>
          <p:cNvPr id="13" name="타원 12"/>
          <p:cNvSpPr/>
          <p:nvPr/>
        </p:nvSpPr>
        <p:spPr>
          <a:xfrm>
            <a:off x="6860629" y="1340768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추후 기능</a:t>
            </a:r>
          </a:p>
        </p:txBody>
      </p:sp>
      <p:sp>
        <p:nvSpPr>
          <p:cNvPr id="22" name="타원 21"/>
          <p:cNvSpPr/>
          <p:nvPr/>
        </p:nvSpPr>
        <p:spPr>
          <a:xfrm>
            <a:off x="2627784" y="3717032"/>
            <a:ext cx="1800000" cy="1800000"/>
          </a:xfrm>
          <a:prstGeom prst="ellipse">
            <a:avLst/>
          </a:prstGeom>
          <a:solidFill>
            <a:srgbClr val="658C9D"/>
          </a:solidFill>
          <a:ln>
            <a:solidFill>
              <a:srgbClr val="65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의료내역기록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</a:p>
        </p:txBody>
      </p:sp>
      <p:sp>
        <p:nvSpPr>
          <p:cNvPr id="23" name="타원 22"/>
          <p:cNvSpPr/>
          <p:nvPr/>
        </p:nvSpPr>
        <p:spPr>
          <a:xfrm>
            <a:off x="4772397" y="3717032"/>
            <a:ext cx="1800000" cy="1800000"/>
          </a:xfrm>
          <a:prstGeom prst="ellipse">
            <a:avLst/>
          </a:prstGeom>
          <a:solidFill>
            <a:srgbClr val="658C9D"/>
          </a:solidFill>
          <a:ln>
            <a:solidFill>
              <a:srgbClr val="65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의료기관 안내</a:t>
            </a:r>
          </a:p>
        </p:txBody>
      </p:sp>
      <p:sp>
        <p:nvSpPr>
          <p:cNvPr id="24" name="타원 23"/>
          <p:cNvSpPr/>
          <p:nvPr/>
        </p:nvSpPr>
        <p:spPr>
          <a:xfrm>
            <a:off x="6860629" y="3717032"/>
            <a:ext cx="1800000" cy="1800000"/>
          </a:xfrm>
          <a:prstGeom prst="ellipse">
            <a:avLst/>
          </a:prstGeom>
          <a:solidFill>
            <a:srgbClr val="658C9D"/>
          </a:solidFill>
          <a:ln>
            <a:solidFill>
              <a:srgbClr val="658C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추후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1284" y="213285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여행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600" y="455688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04153"/>
                </a:solidFill>
              </a:rPr>
              <a:t>의료</a:t>
            </a:r>
            <a:endParaRPr lang="en-US" altLang="ko-KR" b="1" dirty="0">
              <a:solidFill>
                <a:srgbClr val="404153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9512" y="3429000"/>
            <a:ext cx="8846668" cy="0"/>
          </a:xfrm>
          <a:prstGeom prst="line">
            <a:avLst/>
          </a:prstGeom>
          <a:ln>
            <a:solidFill>
              <a:srgbClr val="404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50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516216" cy="6858000"/>
          </a:xfrm>
          <a:prstGeom prst="rect">
            <a:avLst/>
          </a:prstGeom>
          <a:solidFill>
            <a:srgbClr val="658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492999" y="755993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404153"/>
                </a:solidFill>
              </a:rPr>
              <a:t>HappyMedi</a:t>
            </a:r>
            <a:endParaRPr lang="ko-KR" altLang="en-US" sz="3200" dirty="0">
              <a:solidFill>
                <a:srgbClr val="40415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4564469"/>
            <a:ext cx="5400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</a:rPr>
              <a:t>Medical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FE15A-44AF-5A41-8B36-42DA9B1E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76" y="755993"/>
            <a:ext cx="5839984" cy="33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9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427200"/>
            <a:ext cx="9158088" cy="3430800"/>
          </a:xfrm>
          <a:prstGeom prst="rect">
            <a:avLst/>
          </a:prstGeom>
          <a:solidFill>
            <a:srgbClr val="658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55710" y="764704"/>
            <a:ext cx="8846668" cy="0"/>
          </a:xfrm>
          <a:prstGeom prst="line">
            <a:avLst/>
          </a:prstGeom>
          <a:ln>
            <a:solidFill>
              <a:srgbClr val="404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7544" y="260649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04153"/>
                </a:solidFill>
              </a:rPr>
              <a:t>HappyMedi</a:t>
            </a:r>
            <a:r>
              <a:rPr lang="en-US" altLang="ko-KR" dirty="0">
                <a:solidFill>
                  <a:srgbClr val="404153"/>
                </a:solidFill>
              </a:rPr>
              <a:t> </a:t>
            </a:r>
            <a:r>
              <a:rPr lang="ko-KR" altLang="en-US" dirty="0"/>
              <a:t>의료내역기록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</a:p>
          <a:p>
            <a:r>
              <a:rPr lang="ko-KR" altLang="en-US" dirty="0">
                <a:solidFill>
                  <a:srgbClr val="404153"/>
                </a:solidFill>
              </a:rPr>
              <a:t> </a:t>
            </a:r>
          </a:p>
        </p:txBody>
      </p:sp>
      <p:pic>
        <p:nvPicPr>
          <p:cNvPr id="7" name="그림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7829"/>
            <a:ext cx="2160000" cy="21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08533"/>
            <a:ext cx="2160000" cy="22092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360" y="3944090"/>
            <a:ext cx="6912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환자의 정보 입력 및 삭제 및 </a:t>
            </a:r>
            <a:r>
              <a:rPr lang="ko-KR" altLang="en-US" strike="sngStrike" dirty="0">
                <a:solidFill>
                  <a:schemeClr val="bg1"/>
                </a:solidFill>
              </a:rPr>
              <a:t>수정</a:t>
            </a:r>
            <a:r>
              <a:rPr lang="ko-KR" altLang="en-US" dirty="0">
                <a:solidFill>
                  <a:schemeClr val="bg1"/>
                </a:solidFill>
              </a:rPr>
              <a:t> 기능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개인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진료기록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진료시간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strike="sngStrike" dirty="0">
                <a:solidFill>
                  <a:schemeClr val="bg1"/>
                </a:solidFill>
              </a:rPr>
              <a:t>진료병원 및 의사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병명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strike="sngStrike" dirty="0">
                <a:solidFill>
                  <a:schemeClr val="bg1"/>
                </a:solidFill>
              </a:rPr>
              <a:t>처방전</a:t>
            </a:r>
            <a:endParaRPr lang="en-US" altLang="ko-KR" strike="sngStrike" dirty="0">
              <a:solidFill>
                <a:schemeClr val="bg1"/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로그인 필수 개인정보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입력 및 확인 기능</a:t>
            </a:r>
            <a:endParaRPr lang="ko-KR" altLang="en-US" b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34172" y="1124744"/>
            <a:ext cx="1403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정보 입력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3616" y="2847617"/>
            <a:ext cx="129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조회</a:t>
            </a:r>
            <a:endParaRPr lang="ko-KR" altLang="en-US" b="0" dirty="0">
              <a:effectLst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987584" y="1844824"/>
            <a:ext cx="2880320" cy="0"/>
          </a:xfrm>
          <a:prstGeom prst="straightConnector1">
            <a:avLst/>
          </a:prstGeom>
          <a:ln>
            <a:solidFill>
              <a:srgbClr val="4041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0800000">
            <a:off x="3059832" y="2708920"/>
            <a:ext cx="2880320" cy="0"/>
          </a:xfrm>
          <a:prstGeom prst="straightConnector1">
            <a:avLst/>
          </a:prstGeom>
          <a:ln>
            <a:solidFill>
              <a:srgbClr val="40415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07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50BE15-A4E7-7149-B970-79BB2AB3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034"/>
            <a:ext cx="9144000" cy="4861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661FEB-D126-1949-BB78-4DB1FB299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926"/>
            <a:ext cx="9144000" cy="33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6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427200"/>
            <a:ext cx="9158088" cy="3430800"/>
          </a:xfrm>
          <a:prstGeom prst="rect">
            <a:avLst/>
          </a:prstGeom>
          <a:solidFill>
            <a:srgbClr val="658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55710" y="764704"/>
            <a:ext cx="8846668" cy="0"/>
          </a:xfrm>
          <a:prstGeom prst="line">
            <a:avLst/>
          </a:prstGeom>
          <a:ln>
            <a:solidFill>
              <a:srgbClr val="404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7544" y="260649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04153"/>
                </a:solidFill>
              </a:rPr>
              <a:t>HappyMedi</a:t>
            </a:r>
            <a:r>
              <a:rPr lang="en-US" altLang="ko-KR" dirty="0">
                <a:solidFill>
                  <a:srgbClr val="404153"/>
                </a:solidFill>
              </a:rPr>
              <a:t> </a:t>
            </a:r>
            <a:r>
              <a:rPr lang="ko-KR" altLang="en-US" dirty="0"/>
              <a:t>의료기관 안내</a:t>
            </a:r>
            <a:r>
              <a:rPr lang="ko-KR" altLang="en-US" dirty="0">
                <a:solidFill>
                  <a:srgbClr val="404153"/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00" y="980728"/>
            <a:ext cx="2160000" cy="21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360" y="3926152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>
                <a:solidFill>
                  <a:schemeClr val="bg1"/>
                </a:solidFill>
              </a:rPr>
              <a:t>지도 </a:t>
            </a:r>
            <a:r>
              <a:rPr lang="en-US" altLang="ko-KR" u="sng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통한 병원 안내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trike="sngStrike" dirty="0">
                <a:solidFill>
                  <a:schemeClr val="bg1"/>
                </a:solidFill>
              </a:rPr>
              <a:t>진료 예약</a:t>
            </a:r>
            <a:endParaRPr lang="en-US" altLang="ko-KR" strike="sngStrike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b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0" dirty="0">
                <a:solidFill>
                  <a:schemeClr val="bg1"/>
                </a:solidFill>
                <a:effectLst/>
              </a:rPr>
              <a:t>의료 상식 제공</a:t>
            </a:r>
            <a:endParaRPr lang="en-US" altLang="ko-KR" b="0" dirty="0">
              <a:solidFill>
                <a:schemeClr val="bg1"/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11D854-FD93-3342-A19C-ADC7E5E1A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923"/>
            <a:ext cx="9144000" cy="55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58088" cy="6858000"/>
          </a:xfrm>
          <a:prstGeom prst="rect">
            <a:avLst/>
          </a:prstGeom>
          <a:solidFill>
            <a:srgbClr val="658C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55710" y="764704"/>
            <a:ext cx="8846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7544" y="260649"/>
            <a:ext cx="32403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HappyMedi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추후기능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96752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국내여행자를 위한 의료 지원 및 의료관광 소개</a:t>
            </a:r>
            <a:endParaRPr lang="en-US" altLang="ko-KR" dirty="0">
              <a:solidFill>
                <a:schemeClr val="bg1"/>
              </a:solidFill>
            </a:endParaRPr>
          </a:p>
          <a:p>
            <a:pPr fontAlgn="base"/>
            <a:endParaRPr lang="en-US" altLang="ko-KR" dirty="0">
              <a:solidFill>
                <a:schemeClr val="bg1"/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진료 후 처방전에 따른 </a:t>
            </a:r>
            <a:r>
              <a:rPr lang="ko-KR" altLang="en-US" dirty="0" err="1">
                <a:solidFill>
                  <a:schemeClr val="bg1"/>
                </a:solidFill>
              </a:rPr>
              <a:t>제조약</a:t>
            </a:r>
            <a:r>
              <a:rPr lang="ko-KR" altLang="en-US" dirty="0">
                <a:solidFill>
                  <a:schemeClr val="bg1"/>
                </a:solidFill>
              </a:rPr>
              <a:t> 구매 약국 안내 증세에 따른 일반 약품 구매 장소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약국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편의점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안내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공항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숙박 위치에 따른 </a:t>
            </a:r>
            <a:r>
              <a:rPr lang="ko-KR" altLang="en-US" dirty="0" err="1">
                <a:solidFill>
                  <a:schemeClr val="bg1"/>
                </a:solidFill>
              </a:rPr>
              <a:t>의료관광지</a:t>
            </a:r>
            <a:r>
              <a:rPr lang="ko-KR" altLang="en-US" dirty="0">
                <a:solidFill>
                  <a:schemeClr val="bg1"/>
                </a:solidFill>
              </a:rPr>
              <a:t> 소개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웰니스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 err="1">
                <a:solidFill>
                  <a:schemeClr val="bg1"/>
                </a:solidFill>
              </a:rPr>
              <a:t>스파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온천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마사지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찜질방</a:t>
            </a:r>
            <a:endParaRPr lang="ko-KR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0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4088" y="0"/>
            <a:ext cx="9158088" cy="6858000"/>
          </a:xfrm>
          <a:prstGeom prst="rect">
            <a:avLst/>
          </a:prstGeom>
          <a:solidFill>
            <a:srgbClr val="404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3015" y="1355284"/>
            <a:ext cx="7344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</a:rPr>
              <a:t>Thank You.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6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124</Words>
  <Application>Microsoft Macintosh PowerPoint</Application>
  <PresentationFormat>화면 슬라이드 쇼(4:3)</PresentationFormat>
  <Paragraphs>37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holeonline@naver.com</cp:lastModifiedBy>
  <cp:revision>69</cp:revision>
  <dcterms:created xsi:type="dcterms:W3CDTF">2019-07-09T07:10:44Z</dcterms:created>
  <dcterms:modified xsi:type="dcterms:W3CDTF">2019-07-19T06:57:36Z</dcterms:modified>
</cp:coreProperties>
</file>